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 sz="3200" dirty="0"/>
              <a:t>Emplois recherchés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Emplois!$A$1:$N$1</c:f>
              <c:strCache>
                <c:ptCount val="14"/>
                <c:pt idx="0">
                  <c:v>Restauration </c:v>
                </c:pt>
                <c:pt idx="1">
                  <c:v>Aux vie</c:v>
                </c:pt>
                <c:pt idx="2">
                  <c:v>Vente</c:v>
                </c:pt>
                <c:pt idx="3">
                  <c:v>Ménage</c:v>
                </c:pt>
                <c:pt idx="4">
                  <c:v>Garde d'enfants</c:v>
                </c:pt>
                <c:pt idx="5">
                  <c:v>Accueil</c:v>
                </c:pt>
                <c:pt idx="6">
                  <c:v>Entretien</c:v>
                </c:pt>
                <c:pt idx="7">
                  <c:v>Bâtiment</c:v>
                </c:pt>
                <c:pt idx="8">
                  <c:v>Manutention</c:v>
                </c:pt>
                <c:pt idx="9">
                  <c:v>Informatique</c:v>
                </c:pt>
                <c:pt idx="10">
                  <c:v>Médical</c:v>
                </c:pt>
                <c:pt idx="11">
                  <c:v>Jardinage</c:v>
                </c:pt>
                <c:pt idx="12">
                  <c:v>Sécurité</c:v>
                </c:pt>
                <c:pt idx="13">
                  <c:v>Autres</c:v>
                </c:pt>
              </c:strCache>
            </c:strRef>
          </c:cat>
          <c:val>
            <c:numRef>
              <c:f>Emplois!$A$2:$N$2</c:f>
              <c:numCache>
                <c:formatCode>General</c:formatCode>
                <c:ptCount val="14"/>
                <c:pt idx="0">
                  <c:v>22</c:v>
                </c:pt>
                <c:pt idx="1">
                  <c:v>12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47-4E37-AB7F-2B289BDC4E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2338944"/>
        <c:axId val="492336984"/>
        <c:axId val="0"/>
      </c:bar3DChart>
      <c:catAx>
        <c:axId val="492338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492336984"/>
        <c:crosses val="autoZero"/>
        <c:auto val="1"/>
        <c:lblAlgn val="ctr"/>
        <c:lblOffset val="100"/>
        <c:noMultiLvlLbl val="0"/>
      </c:catAx>
      <c:valAx>
        <c:axId val="492336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49233894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79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5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35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34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06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83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2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36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78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A940-CA7A-4053-A208-ECCE32C68483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006E-9A58-4F84-A6E5-F6D5D8A5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9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/>
          </p:nvPr>
        </p:nvGraphicFramePr>
        <p:xfrm>
          <a:off x="1524000" y="0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135560" y="5877272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Autres: Chauffeur, Electricité, Enseignement, Gardiennage, Secrétariat</a:t>
            </a:r>
            <a:r>
              <a:rPr lang="fr-F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1473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2</cp:revision>
  <dcterms:created xsi:type="dcterms:W3CDTF">2020-09-29T14:56:55Z</dcterms:created>
  <dcterms:modified xsi:type="dcterms:W3CDTF">2020-09-29T15:00:05Z</dcterms:modified>
</cp:coreProperties>
</file>