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>
                <a:solidFill>
                  <a:schemeClr val="tx1"/>
                </a:solidFill>
              </a:rPr>
              <a:t>Nationalité des visiteurs inscrits en 2020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9166666666666663E-2"/>
          <c:y val="0.21017935258092738"/>
          <c:w val="0.8520833333333333"/>
          <c:h val="0.7880301837270341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C38-4F01-954B-16C013EBE57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C38-4F01-954B-16C013EBE57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C38-4F01-954B-16C013EBE57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C38-4F01-954B-16C013EBE57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C38-4F01-954B-16C013EBE57C}"/>
              </c:ext>
            </c:extLst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A78F583-CABC-4115-8670-C2A085781B5E}" type="CATEGORYNAME">
                      <a:rPr lang="en-US" sz="2400"/>
                      <a:pPr>
                        <a:defRPr/>
                      </a:pPr>
                      <a:t>[NOM DE CATÉGORIE]</a:t>
                    </a:fld>
                    <a:r>
                      <a:rPr lang="en-US" sz="2400" baseline="0" dirty="0"/>
                      <a:t>
</a:t>
                    </a:r>
                    <a:fld id="{6521B6E3-EA9C-470D-B3B2-345C6051FB52}" type="PERCENTAGE">
                      <a:rPr lang="en-US" sz="2400" baseline="0"/>
                      <a:pPr>
                        <a:defRPr/>
                      </a:pPr>
                      <a:t>[POURCENTAGE]</a:t>
                    </a:fld>
                    <a:endParaRPr lang="en-US" sz="24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C38-4F01-954B-16C013EBE57C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D73C872-B9D6-4FB6-A0D1-713AC2B7F67B}" type="CATEGORYNAME">
                      <a:rPr lang="en-US" sz="240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 DE CATÉGORIE]</a:t>
                    </a:fld>
                    <a:r>
                      <a:rPr lang="en-US" sz="2400" baseline="0" dirty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
</a:t>
                    </a:r>
                    <a:fld id="{F802600E-5132-4E69-A3E4-378554037048}" type="PERCENTAGE">
                      <a:rPr lang="en-US" sz="2400" baseline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[POURCENTAGE]</a:t>
                    </a:fld>
                    <a:endParaRPr lang="en-US" sz="2400" baseline="0" dirty="0">
                      <a:solidFill>
                        <a:schemeClr val="accent2">
                          <a:lumMod val="75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C38-4F01-954B-16C013EBE57C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346397D-2D84-428D-9F82-C1EB867DD1C2}" type="CATEGORYNAME">
                      <a:rPr lang="en-US" sz="24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 DE CATÉGORIE]</a:t>
                    </a:fld>
                    <a:r>
                      <a:rPr lang="en-US" sz="24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a:t>
</a:t>
                    </a:r>
                    <a:fld id="{CE367BA6-2D01-4139-BA56-4B2FCBEAFBF4}" type="PERCENTAGE">
                      <a:rPr lang="en-US" sz="2400" baseline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[POURCENTAGE]</a:t>
                    </a:fld>
                    <a:endParaRPr lang="en-US" sz="2400" baseline="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1C38-4F01-954B-16C013EBE57C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2314C67-4ED3-44B9-9D7F-712EB126AB70}" type="CATEGORYNAME">
                      <a:rPr lang="en-US" sz="2400" baseline="0">
                        <a:solidFill>
                          <a:srgbClr val="FFFF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 DE CATÉGORIE]</a:t>
                    </a:fld>
                    <a:r>
                      <a:rPr lang="en-US" sz="2400" baseline="0" dirty="0">
                        <a:solidFill>
                          <a:srgbClr val="FFFF00"/>
                        </a:solidFill>
                      </a:rPr>
                      <a:t>
</a:t>
                    </a:r>
                    <a:fld id="{208FA241-E645-4D7C-9B72-D0933C49F420}" type="PERCENTAGE">
                      <a:rPr lang="en-US" sz="2400" baseline="0">
                        <a:solidFill>
                          <a:srgbClr val="FFFF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[POURCENTAGE]</a:t>
                    </a:fld>
                    <a:endParaRPr lang="en-US" sz="2400" baseline="0" dirty="0">
                      <a:solidFill>
                        <a:srgbClr val="FFFF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1C38-4F01-954B-16C013EBE57C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CC49FE4-DDE5-4C1D-ABF8-92B4A543067A}" type="CATEGORYNAME">
                      <a:rPr lang="en-US" sz="2400">
                        <a:solidFill>
                          <a:srgbClr val="0070C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 DE CATÉGORIE]</a:t>
                    </a:fld>
                    <a:r>
                      <a:rPr lang="en-US" baseline="0" dirty="0">
                        <a:solidFill>
                          <a:srgbClr val="0070C0"/>
                        </a:solidFill>
                      </a:rPr>
                      <a:t>
</a:t>
                    </a:r>
                    <a:fld id="{34A1C165-6060-4566-BCE7-1F2A96D1B706}" type="PERCENTAGE">
                      <a:rPr lang="en-US" sz="2400" baseline="0">
                        <a:solidFill>
                          <a:srgbClr val="0070C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[POURCENTAGE]</a:t>
                    </a:fld>
                    <a:endParaRPr lang="en-US" baseline="0" dirty="0">
                      <a:solidFill>
                        <a:srgbClr val="0070C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1C38-4F01-954B-16C013EBE57C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Nationalité!$G$50:$G$54</c:f>
              <c:strCache>
                <c:ptCount val="5"/>
                <c:pt idx="0">
                  <c:v>Asie</c:v>
                </c:pt>
                <c:pt idx="1">
                  <c:v>Afrique</c:v>
                </c:pt>
                <c:pt idx="2">
                  <c:v>Europe</c:v>
                </c:pt>
                <c:pt idx="3">
                  <c:v>France</c:v>
                </c:pt>
                <c:pt idx="4">
                  <c:v>Amérique</c:v>
                </c:pt>
              </c:strCache>
            </c:strRef>
          </c:cat>
          <c:val>
            <c:numRef>
              <c:f>Nationalité!$H$50:$H$54</c:f>
              <c:numCache>
                <c:formatCode>General</c:formatCode>
                <c:ptCount val="5"/>
                <c:pt idx="0">
                  <c:v>9</c:v>
                </c:pt>
                <c:pt idx="1">
                  <c:v>12</c:v>
                </c:pt>
                <c:pt idx="2">
                  <c:v>9</c:v>
                </c:pt>
                <c:pt idx="3">
                  <c:v>9</c:v>
                </c:pt>
                <c:pt idx="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1C38-4F01-954B-16C013EBE57C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AFFD8-0BEE-4B76-A894-17DD4B6A3AA1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80E1A-293B-4578-AE28-67FE8C02D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2167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AFFD8-0BEE-4B76-A894-17DD4B6A3AA1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80E1A-293B-4578-AE28-67FE8C02D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0358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AFFD8-0BEE-4B76-A894-17DD4B6A3AA1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80E1A-293B-4578-AE28-67FE8C02D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6505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AFFD8-0BEE-4B76-A894-17DD4B6A3AA1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80E1A-293B-4578-AE28-67FE8C02D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4716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AFFD8-0BEE-4B76-A894-17DD4B6A3AA1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80E1A-293B-4578-AE28-67FE8C02D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4373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AFFD8-0BEE-4B76-A894-17DD4B6A3AA1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80E1A-293B-4578-AE28-67FE8C02D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8043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AFFD8-0BEE-4B76-A894-17DD4B6A3AA1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80E1A-293B-4578-AE28-67FE8C02D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751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AFFD8-0BEE-4B76-A894-17DD4B6A3AA1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80E1A-293B-4578-AE28-67FE8C02D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7437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AFFD8-0BEE-4B76-A894-17DD4B6A3AA1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80E1A-293B-4578-AE28-67FE8C02D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1457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AFFD8-0BEE-4B76-A894-17DD4B6A3AA1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80E1A-293B-4578-AE28-67FE8C02D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2243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AFFD8-0BEE-4B76-A894-17DD4B6A3AA1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80E1A-293B-4578-AE28-67FE8C02D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493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AFFD8-0BEE-4B76-A894-17DD4B6A3AA1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80E1A-293B-4578-AE28-67FE8C02D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4105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phique 1"/>
          <p:cNvGraphicFramePr>
            <a:graphicFrameLocks/>
          </p:cNvGraphicFramePr>
          <p:nvPr>
            <p:extLst/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145828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Grand écran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Compte Microsoft</dc:creator>
  <cp:lastModifiedBy>Compte Microsoft</cp:lastModifiedBy>
  <cp:revision>1</cp:revision>
  <dcterms:created xsi:type="dcterms:W3CDTF">2021-06-26T22:03:03Z</dcterms:created>
  <dcterms:modified xsi:type="dcterms:W3CDTF">2021-06-26T22:03:44Z</dcterms:modified>
</cp:coreProperties>
</file>