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Niveau d'études des </a:t>
            </a:r>
            <a:r>
              <a:rPr lang="en-US" sz="2400" dirty="0" err="1">
                <a:solidFill>
                  <a:schemeClr val="tx1"/>
                </a:solidFill>
              </a:rPr>
              <a:t>visiteurs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</a:t>
            </a:r>
            <a:r>
              <a:rPr lang="en-US" sz="2400" dirty="0">
                <a:solidFill>
                  <a:schemeClr val="tx1"/>
                </a:solidFill>
              </a:rPr>
              <a:t> 2022-2023</a:t>
            </a: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643052821522312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0833333333334E-2"/>
          <c:y val="0.21017935258092738"/>
          <c:w val="0.8520833333333333"/>
          <c:h val="0.7880301837270341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29A-4818-94D1-F347B1E84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29A-4818-94D1-F347B1E84C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29A-4818-94D1-F347B1E84C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29A-4818-94D1-F347B1E84C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29A-4818-94D1-F347B1E84C30}"/>
              </c:ext>
            </c:extLst>
          </c:dPt>
          <c:dLbls>
            <c:dLbl>
              <c:idx val="0"/>
              <c:layout>
                <c:manualLayout>
                  <c:x val="-0.11458333333333333"/>
                  <c:y val="0.111111111111111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FB4CF0-44F6-47F7-9AEE-B771ECC9C665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10EDE005-EF06-4BF8-9E3A-C0D9C24E4DA2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9A-4818-94D1-F347B1E84C30}"/>
                </c:ext>
              </c:extLst>
            </c:dLbl>
            <c:dLbl>
              <c:idx val="1"/>
              <c:layout>
                <c:manualLayout>
                  <c:x val="-0.23786614173228363"/>
                  <c:y val="-0.145370443277923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F1D587-8B94-4A90-912F-C40D17FEFA21}" type="CATEGORYNAME">
                      <a:rPr lang="fr-FR" sz="2000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sz="20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</a:t>
                    </a:r>
                    <a:fld id="{074F5FD8-0D8F-4010-8837-0E6A72A15E8A}" type="PERCENTAGE">
                      <a:rPr lang="fr-FR" sz="20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sz="2000" baseline="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68946850393703"/>
                      <c:h val="0.16526859142607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9A-4818-94D1-F347B1E84C30}"/>
                </c:ext>
              </c:extLst>
            </c:dLbl>
            <c:dLbl>
              <c:idx val="2"/>
              <c:layout>
                <c:manualLayout>
                  <c:x val="0.27473474409448817"/>
                  <c:y val="-0.237037037037037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FA9778-43F0-452C-AEB0-1C19B032E9D8}" type="CATEGORYNAME">
                      <a:rPr lang="fr-FR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D831834-99CA-48C1-95E8-A435C7940B5F}" type="PERCENTAGE">
                      <a:rPr lang="fr-FR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29A-4818-94D1-F347B1E84C30}"/>
                </c:ext>
              </c:extLst>
            </c:dLbl>
            <c:dLbl>
              <c:idx val="3"/>
              <c:layout>
                <c:manualLayout>
                  <c:x val="0.12083333333333333"/>
                  <c:y val="5.55555555555555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6604EC-D511-4615-9DA7-7CAFE16D74E0}" type="CATEGORYNAME">
                      <a:rPr lang="fr-FR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03305CC-7085-4ABB-B9C8-2272CCF93B4C}" type="PERCENTAGE">
                      <a:rPr lang="fr-FR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fr-FR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29A-4818-94D1-F347B1E84C30}"/>
                </c:ext>
              </c:extLst>
            </c:dLbl>
            <c:dLbl>
              <c:idx val="4"/>
              <c:layout>
                <c:manualLayout>
                  <c:x val="6.562499999999992E-2"/>
                  <c:y val="0.120370370370370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1FA0CE4-F026-4104-8E59-15D4116C90E7}" type="CATEGORYNAME">
                      <a:rPr lang="en-US" sz="24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50454571-B8B4-4974-A8C1-695D96FBE6DD}" type="PERCENTAGE">
                      <a:rPr lang="en-US" sz="24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29A-4818-94D1-F347B1E84C3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Etudes!$I$51:$I$55</c:f>
              <c:strCache>
                <c:ptCount val="5"/>
                <c:pt idx="0">
                  <c:v>Abandon</c:v>
                </c:pt>
                <c:pt idx="1">
                  <c:v>BEP-CAP obtenus ou non</c:v>
                </c:pt>
                <c:pt idx="2">
                  <c:v>BAC obtenu ou non</c:v>
                </c:pt>
                <c:pt idx="3">
                  <c:v>BTS - DUT- DEUG obtenu ou non</c:v>
                </c:pt>
                <c:pt idx="4">
                  <c:v>Licence</c:v>
                </c:pt>
              </c:strCache>
            </c:strRef>
          </c:cat>
          <c:val>
            <c:numRef>
              <c:f>Etudes!$J$51:$J$55</c:f>
              <c:numCache>
                <c:formatCode>0%</c:formatCode>
                <c:ptCount val="5"/>
                <c:pt idx="0">
                  <c:v>0.13</c:v>
                </c:pt>
                <c:pt idx="1">
                  <c:v>0.24</c:v>
                </c:pt>
                <c:pt idx="2">
                  <c:v>0.28000000000000003</c:v>
                </c:pt>
                <c:pt idx="3">
                  <c:v>0.09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9A-4818-94D1-F347B1E84C3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807E8-FA68-9EED-2F2A-164AE7BEF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2567DA-BA89-3B15-3F49-4D86080CA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024F5-54CC-4371-0544-EF0CEDFD6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3DF1E3-701E-2BB0-8F48-5446002D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4B50EF-E9D4-72D5-8C4D-577481F2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90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EE47B-11A2-AA38-D9C1-A8159EE20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D909E8-542D-1559-8068-F36E06618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55915E-B6AB-516C-F63B-2E4C188D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56EB5-E710-7404-8328-B11B55F8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2405B5-A7EA-9BEB-9559-4EB0EFDB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7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582766-7E88-94D2-F671-7D0A85454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860965-F8A4-4E9F-F018-D7B6471D2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E67B83-26A9-7AB0-06B7-6EB0B6C2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1C7863-D4E3-88CC-3945-08B0F624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22DB2-C546-DCA4-8AE7-22094E4B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43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677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24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840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756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7906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81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6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91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B4FE2-62BD-C798-7264-B5BEDD8D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D48822-029A-9088-77FC-51B5F7D52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FAB28-8DA1-5632-53D1-68FFE5B6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FE89B-7A55-B934-C41F-C20785A5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A351D-362D-18C0-5182-A76E74DF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14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633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9773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4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1EE0E-04F5-3832-AAE2-38C55F8C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5CC840-14A9-40CC-B4C3-F13AA4694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AA7BD4-536A-7548-DAF2-B5E01AF4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793AAB-7987-37F9-5B14-C3584999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59797-93F4-83DA-4B44-C8787BDD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44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C4B6E-FD14-3248-9E15-C6D601071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DC74DD-B0AE-4205-332B-41F891935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0ABF5C-527F-AED3-25A7-C2E01DB9A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427AE5-D971-9C5E-9354-A15094BB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1A871D-C4D6-5F8F-394A-E413B9FF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5246E6-43D8-3151-3776-4A2E474C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21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4A697-39F4-2B3B-15F2-CB1F02DF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3F0B4-6439-72AB-50B9-162928B17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9262EC-FA4B-12AD-EB15-A35E89D60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214D00-B4EF-858B-8E6D-F6973DEBA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1D0493-6FEE-D4D1-4730-E42223362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DD52FD-9F52-FE09-51DB-85337EDF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E3159F-CE75-FAB0-DE1F-082042F2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5D8663-779E-4B6D-04ED-E40B5C43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51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55EEB-90DA-D720-E741-93E141B67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CB3A11-68D9-4C6B-DB22-FA1A97FF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64ABDD-4321-8A6F-3967-3E62B3AD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41E89C-1288-9F90-3C61-41959BA8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47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3398F0-437A-46C2-0EB8-FF4BF7C6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424609-EE75-841F-88F9-6B6FEF8B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9FC583-1579-9ABE-3277-409D88A9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34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379A2-BDF3-9581-2E19-E6940800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7C061-F363-E071-2119-EFD2ACE2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8A93D8-DA8F-26AB-87D0-CE4A764EC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B25CA3-A74E-F7E7-9D4B-7B67A0D8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5DA9A-CC78-E94D-BCCC-676D0926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3A147C-CEF4-74C9-A5FE-8CE9E90F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41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14AE5-5F11-AF09-4F5F-DC428439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E24DAF-81F1-8C32-3A56-DF3092310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7B4BA1-4A6A-CEBD-C4F7-575D6BAFC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AB6F6B-BAA3-5208-811C-7E3BF247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F6DE46-AED2-9723-D261-7EA230F6F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050982-3BFF-708C-E920-AD4DCFCB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3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E47F46-521E-488D-4381-FF14A551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487367-755F-C6CA-26EC-ED9F948CA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A7D4DB-9E51-0CE3-4260-71E574639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0A67-38EE-4BAD-94CB-898ADCDA5A0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B1187-4251-4C22-6D18-EDCF9B5D0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368631-BF84-482E-78D1-9883F259E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519E-5A09-4E5C-AB96-38FB89B6F4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76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3C7C-8AF6-4834-BC0E-885B5AB086D7}" type="datetimeFigureOut">
              <a:rPr lang="fr-FR" smtClean="0"/>
              <a:t>09/11/2023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4218-D166-414E-BD90-C6E808CD1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10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B215D-C6F9-EBD5-17F2-172C614E9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E139DE-E6B7-9FE5-89D0-24C88786D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13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4552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1_Thème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corriol</dc:creator>
  <cp:lastModifiedBy>Pierre corriol</cp:lastModifiedBy>
  <cp:revision>1</cp:revision>
  <dcterms:created xsi:type="dcterms:W3CDTF">2023-11-09T15:33:47Z</dcterms:created>
  <dcterms:modified xsi:type="dcterms:W3CDTF">2023-11-09T15:33:58Z</dcterms:modified>
</cp:coreProperties>
</file>