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Nationalité des </a:t>
            </a:r>
            <a:r>
              <a:rPr lang="en-US" sz="2000" dirty="0" err="1">
                <a:solidFill>
                  <a:schemeClr val="tx1"/>
                </a:solidFill>
              </a:rPr>
              <a:t>visiteurs</a:t>
            </a:r>
            <a:r>
              <a:rPr lang="en-US" sz="2000" dirty="0">
                <a:solidFill>
                  <a:schemeClr val="tx1"/>
                </a:solidFill>
              </a:rPr>
              <a:t> EN 2022-2023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166666666666663E-2"/>
          <c:y val="0.21017935258092738"/>
          <c:w val="0.8520833333333333"/>
          <c:h val="0.7880301837270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C38-4F01-954B-16C013EBE5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C38-4F01-954B-16C013EBE5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C38-4F01-954B-16C013EBE5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C38-4F01-954B-16C013EBE57C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C38-4F01-954B-16C013EBE57C}"/>
              </c:ext>
            </c:extLst>
          </c:dPt>
          <c:dLbls>
            <c:dLbl>
              <c:idx val="0"/>
              <c:layout>
                <c:manualLayout>
                  <c:x val="-5.5208333333333331E-2"/>
                  <c:y val="0.131481481481481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78F583-CABC-4115-8670-C2A085781B5E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521B6E3-EA9C-470D-B3B2-345C6051FB52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C38-4F01-954B-16C013EBE57C}"/>
                </c:ext>
              </c:extLst>
            </c:dLbl>
            <c:dLbl>
              <c:idx val="1"/>
              <c:layout>
                <c:manualLayout>
                  <c:x val="-0.20416666666666666"/>
                  <c:y val="-0.216666666666666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73C872-B9D6-4FB6-A0D1-713AC2B7F67B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802600E-5132-4E69-A3E4-378554037048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C38-4F01-954B-16C013EBE57C}"/>
                </c:ext>
              </c:extLst>
            </c:dLbl>
            <c:dLbl>
              <c:idx val="2"/>
              <c:layout>
                <c:manualLayout>
                  <c:x val="-7.2916666666666668E-3"/>
                  <c:y val="-3.8888888888888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46397D-2D84-428D-9F82-C1EB867DD1C2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E367BA6-2D01-4139-BA56-4B2FCBEAFBF4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C38-4F01-954B-16C013EBE57C}"/>
                </c:ext>
              </c:extLst>
            </c:dLbl>
            <c:dLbl>
              <c:idx val="3"/>
              <c:layout>
                <c:manualLayout>
                  <c:x val="0.16562499999999997"/>
                  <c:y val="6.11111111111111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314C67-4ED3-44B9-9D7F-712EB126AB70}" type="CATEGORYNAM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208FA241-E645-4D7C-9B72-D0933C49F420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C38-4F01-954B-16C013EBE57C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C49FE4-DDE5-4C1D-ABF8-92B4A543067A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4A1C165-6060-4566-BCE7-1F2A96D1B706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C38-4F01-954B-16C013EBE57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Nationalité!$G$50:$G$54</c:f>
              <c:strCache>
                <c:ptCount val="5"/>
                <c:pt idx="0">
                  <c:v>Asie</c:v>
                </c:pt>
                <c:pt idx="1">
                  <c:v>Afrique</c:v>
                </c:pt>
                <c:pt idx="2">
                  <c:v>Europe</c:v>
                </c:pt>
                <c:pt idx="3">
                  <c:v>France</c:v>
                </c:pt>
                <c:pt idx="4">
                  <c:v>Amérique</c:v>
                </c:pt>
              </c:strCache>
            </c:strRef>
          </c:cat>
          <c:val>
            <c:numRef>
              <c:f>Nationalité!$H$50:$H$54</c:f>
              <c:numCache>
                <c:formatCode>General</c:formatCode>
                <c:ptCount val="5"/>
                <c:pt idx="0">
                  <c:v>10</c:v>
                </c:pt>
                <c:pt idx="1">
                  <c:v>51</c:v>
                </c:pt>
                <c:pt idx="2">
                  <c:v>4</c:v>
                </c:pt>
                <c:pt idx="3">
                  <c:v>32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C38-4F01-954B-16C013EBE57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01001-AE31-3504-875A-FF6A3DD5F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F6EAF8-B386-F76A-D3A4-825883AC6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B498B4-A1DA-6AB8-39E4-D4CB69F9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E8CD8-D74E-7CDB-E21A-D90BE645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7A2DCE-A3BF-C10A-5471-4A64D019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00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C5039-8C37-C681-8CAB-C9957223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1B4462-744F-9765-6AC5-7F48269B8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A950A-90E2-BC73-2FA2-F19E0DDA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A3123C-1F2D-FA45-05B2-E68F9AF9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33E3E7-6525-FFEC-4CE2-A4E6938E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35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1E5E8B-455C-4E2A-4416-6D814CF13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3693D8-ADCA-134D-A17B-EC7D2716A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FB4544-77B4-5F73-2732-41CE671A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6E3F2A-4E3F-9E1A-8A7E-5C4976DD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64C1C3-F9F8-739C-63A0-42E72D5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53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5C6572-472D-C5FA-6B28-1C59FF8E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DCAD38-6160-3C67-9DF3-34AB1E3B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4DE8C3-F6E8-3D49-9762-638E59DE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BE32F7-EF04-4522-66CA-FE7E0747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B4FBE-0680-A90D-8134-440AD449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0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7295BE-B083-C2BB-6891-E4FDBD7D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6DD0F0-72D6-ADB2-3F1F-820DD6ED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B9CCD4-760F-B3AC-2356-F5F6DF0D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EC5A4-7423-6696-1899-7C838B84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54E672-C074-711A-57C8-34CFD797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DF709-1FE3-8134-ABA6-4D31F54E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38274A-49E0-DCE6-7523-52A846740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5ABBA1-1DCF-FA8C-D053-F65C17EC9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07D494-C43D-CFE6-1E91-B6358E1C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951C91-FE82-7550-1E46-69CBBB79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DA2300-961D-C36C-A8DC-C698162A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02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6EDDE-7726-EFB6-FB4A-E96AF3E8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EB271D-874B-4908-B26D-8E071B82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850DFA-1E05-AC42-0EE6-C675757A1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70E7D5-ADCC-944C-E195-69AED51BA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1E4EF8-B62F-31AB-E348-9FB1CA27F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8529D8-5A00-60F2-8E09-AA1B0D6C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CD449E-D6D8-369E-DA99-BF366529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CA2925-7E55-5B47-739B-4FD0F090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15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16722-3A1C-4BD4-40C9-FDEB5135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90DB4F-0372-25A7-917A-E537FFD7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9D1472-E1BD-C6BE-8086-8F4186E9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7EF0E6-10F5-F302-7106-F05ECDC2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5542FB-970A-79A8-E21B-FA3F087A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D8CEAC-C404-89AD-BD22-7C889C7C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C9FC35-2993-62CD-0094-8E0EEC88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4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4D42B-0110-0E43-B4A9-961D6CFE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C7FA25-C0D6-A397-B24B-F413FBE42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18198E-8BF6-5AC1-63E2-B698DA446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E78956-40B3-8432-E0E9-61B937C2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B4EFD6-8790-972C-4A89-524A4228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5E0251-6E14-B694-31BB-A02E1F31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9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C98B3-A6F2-5BD7-A2DE-6999FA79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777308-85E5-1D8C-86F8-3C1ED6785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34EA18-AA70-B7E1-1763-011661FEE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46A0D5-C09B-0426-29C0-E094E374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F8F299-F06A-DF93-FBAA-2824D5A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7A93D-2D31-AAE6-B0E9-04605EEC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7EAA98-E08D-0EB7-A1CF-68521A68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8F29AF-9360-79B4-56F8-F6EB13D1D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9F0D5D-D630-B2DD-022B-D78C0B123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17F7-7A59-4745-A8E1-CF6CEAFE3ED6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88D492-B9BA-530A-E5DC-8CDF371A0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578358-67A7-967D-297C-15F91D721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D905-BFDA-4DC4-95A6-29551C9FD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8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529CC-4106-76BC-8D3C-709E7887A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F4799-31EF-2FB1-FA5B-D27C2A23C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48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/>
        </p:nvGraphicFramePr>
        <p:xfrm>
          <a:off x="-293127" y="116732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7108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corriol</dc:creator>
  <cp:lastModifiedBy>Pierre corriol</cp:lastModifiedBy>
  <cp:revision>1</cp:revision>
  <dcterms:created xsi:type="dcterms:W3CDTF">2023-11-09T15:31:18Z</dcterms:created>
  <dcterms:modified xsi:type="dcterms:W3CDTF">2023-11-09T15:31:28Z</dcterms:modified>
</cp:coreProperties>
</file>